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38" d="100"/>
          <a:sy n="38" d="100"/>
        </p:scale>
        <p:origin x="5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AF6E-D430-421D-B90A-0E1EF6433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FD0FF-E365-4297-870A-83F6C2228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6CCA8-35A4-4331-AE9F-5CA5BFBD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67B5E-EBD7-4950-9D01-78259782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ECE2F-6DF9-4E46-9348-F7FC44573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1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25345-762E-48C4-8273-7D8A55EF6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03A27-9C31-48DF-9C7C-5F80ADD03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5F839-7221-418D-9343-971D739FC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935D-1401-419E-B19A-8B09E65E7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2BD7-7D7D-4A32-B821-ABA037392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25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7AD046-9B9A-472A-9625-C57C909595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49B5D8-79A6-493C-8EE8-552146F34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09FED-DBCC-4A7E-8C93-88C14865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0A3B6-D145-4BEB-9073-BC97A6A56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0FFFF-BC61-451D-806E-EF9AB9CF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9A6E9-0AA4-4C1D-B52C-297A82EC2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83087-E592-4C05-8467-7EFDAE864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02669-9BA5-43C3-A6B6-E550B19E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4E02-B0BA-4353-8297-75EE5F5F1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EB048-802A-44F5-A556-B6A0D399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75ADC-53BA-4816-9917-73E5E11A5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19EC5-030F-44A7-8265-CC5D9FF59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4315C-BDA1-4216-AE47-F0709181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6F266-28E8-4C58-A8F0-A39F8BEF4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DF8C6-44D1-4369-A63C-1F2FA5B3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2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B22D1-3D16-4A99-99A3-8AABFAD32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926D4-950F-4D20-8AAB-31FE176C3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0EB6D7-5E47-43BC-ADDF-2DE8730B5F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2B047-AC4C-42AF-B535-E3AE9EC56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3B1A6-BACE-43D0-9B93-A03C10A1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2AB99-0774-47A4-AF6E-D5EBC166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4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ECAEB-1A45-4DAA-B777-DB8DB40CA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3DA9C-4DCA-4D80-AC9F-D4A3EC921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469E4-94AE-43F1-B799-527687EF1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EFF5-6AF9-4B20-8EF8-71C9033FE3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44CF2-9C88-4E2B-BD16-39C0ED9F7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D74A36-E775-49DC-978E-356895F62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7690E-7A08-4B1B-B304-5C87D7FF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3E7B51-83D4-4E2E-86EB-AA68AC4D4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55B9D-F043-4300-9871-D06CCF499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017C1D-0A45-479D-9328-E2937C21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AB6885-B989-4D91-979C-35C68896A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11BFF-CD2F-4516-B57A-E1F0157A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6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D956D5-8AD8-48E3-94DD-5DC4352B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F2D33-0A96-4151-8605-1B32441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C2A6B-9792-4515-9F4E-F7E871ECC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3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D6878-159B-444D-ACF3-F1367EE9A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556C3-24FB-4527-89AA-76C03190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2ED238-8A9E-4E5E-ABC2-DCC93BB99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298B0-B578-46FA-B8A4-F18B4882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C8213-05F1-4F90-97E8-26AC31188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927922-F54A-42A1-AA22-9394AC36C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1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6639C-09C9-49B3-8556-F49882235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05B1BA-0E29-49CC-9CAA-BFA0D2216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DA669-8F10-4926-B24B-9F506690C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B5F0F-991C-466E-AF23-6DCC76C06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926977-88E9-4476-A0F0-BF1BB4294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7FC10-F1A3-4FBF-9215-A692C008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9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52F6A-B555-45E3-BC67-48CBE57A9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8EB8A-EC21-4F7F-BBF1-A6CF5D99D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C06D6-7C9D-425D-A849-195EDB4DE0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4DC9B-63C0-4C25-975D-777E930EF24E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6E926-855A-4CA1-B015-0CC619AF54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E0754-5C56-4149-A597-2EEF3DB71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582ED-C67F-44F1-908D-CCC64F67B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9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2ED0-1E0D-4AC8-BEE2-D14E2B59E6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Does This 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A47A1D-31A4-426A-B067-4A504C7EC4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Testing</a:t>
            </a:r>
          </a:p>
        </p:txBody>
      </p:sp>
    </p:spTree>
    <p:extLst>
      <p:ext uri="{BB962C8B-B14F-4D97-AF65-F5344CB8AC3E}">
        <p14:creationId xmlns:p14="http://schemas.microsoft.com/office/powerpoint/2010/main" val="59897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Does This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This work</dc:title>
  <dc:creator>isaac washington</dc:creator>
  <cp:lastModifiedBy>isaac washington</cp:lastModifiedBy>
  <cp:revision>1</cp:revision>
  <dcterms:created xsi:type="dcterms:W3CDTF">2019-05-06T20:37:10Z</dcterms:created>
  <dcterms:modified xsi:type="dcterms:W3CDTF">2019-05-06T20:37:40Z</dcterms:modified>
</cp:coreProperties>
</file>