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9" d="100"/>
          <a:sy n="89" d="100"/>
        </p:scale>
        <p:origin x="1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5D191-D9A2-8450-A343-91B3B6ECC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16FC2-2FA5-EE29-4223-B831D8594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C09D1-0E43-944E-5E30-AD2FEEA7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6EEA-ACD0-4A63-831C-F0A09CBB94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2FC83-631F-FA14-90C9-699B9671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3DD96-7F89-C714-FD62-636820430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6F4A-E9E6-4190-9632-429AB334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1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7E83-C1E5-807B-15B3-4163B6591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1E33C-6F8E-4423-61E8-4C6954948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05043-89B8-2947-8237-42512435B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6EEA-ACD0-4A63-831C-F0A09CBB94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DC080-BB3A-2875-3780-5385BA2E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4CDAC-943F-2AAF-A88F-B565C695E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6F4A-E9E6-4190-9632-429AB334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0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07224C-C79A-620A-4610-BAC1726F5A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9CF19-6CE3-D1E2-5F1B-2F20181E7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F67E5-B778-F2A5-AA46-9AD44A0E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6EEA-ACD0-4A63-831C-F0A09CBB94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A059C-7B9F-C546-D27F-54F61386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45DC-4D43-CEEB-55D3-2E5EDB79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6F4A-E9E6-4190-9632-429AB334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2211-F61C-4DB3-F626-9729D49F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F7ED2-7978-D550-B082-7093C6E5C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6AE54-D474-B39D-3139-935EEAB92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6EEA-ACD0-4A63-831C-F0A09CBB94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B147B-3F36-FAA0-CEFC-C48B1AEF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478C8-87BB-EB02-1401-4A1CB2D6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6F4A-E9E6-4190-9632-429AB334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8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D445D-2E0B-6D83-AF7E-0173BBE48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0DE8E-E704-E7B7-46D7-E8599DFCD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EA846-2315-A74C-E2A7-587B5CF48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6EEA-ACD0-4A63-831C-F0A09CBB94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33F1D-E7C4-867C-CEEB-B328FE1E9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B7B17-A102-792D-E67C-8F408975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6F4A-E9E6-4190-9632-429AB334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9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73B9-2F33-14C6-9F11-923287AC5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7846D-0801-3F7F-F7C1-27F70201B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3CF43-5B1E-FA75-A02B-448600A43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B7535-A2E2-D4DE-DD05-A4681EF1C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6EEA-ACD0-4A63-831C-F0A09CBB94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E844A-3234-6C95-C1B4-EB78402C5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CF8D3-AA2C-84D4-534F-039B6BA6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6F4A-E9E6-4190-9632-429AB334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2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A23D8-5B8E-67F3-77AD-CA3BA744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5A4A7-42AD-B978-A893-1EB97B86A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D2B5E-54CC-E0EF-8C52-D54DD5547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7E218-C631-2B65-83D3-7548992C5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BCBC6D-201F-15FD-4BE8-A5D852DE0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D9B0BB-0AA6-66C6-F5AA-F0C1120BA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6EEA-ACD0-4A63-831C-F0A09CBB94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2A4430-E0E7-58B7-5255-9DAA613D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2C1AB8-DF0D-B0D6-C8DF-BF4AB7179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6F4A-E9E6-4190-9632-429AB334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7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02133-2B03-1BC0-BA6F-77F156AE8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9DE7A8-BB66-8CAB-87E5-BFA104FE9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6EEA-ACD0-4A63-831C-F0A09CBB94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94A48-D0A0-81BA-ABE2-72775ABA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B5814-67BF-50AD-4B5F-5A507DC8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6F4A-E9E6-4190-9632-429AB334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64849-60F7-451D-4A46-EDA0FC8F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6EEA-ACD0-4A63-831C-F0A09CBB94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8473F-1DCB-021F-F904-26CB3C21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365BA-4133-A318-7C6A-69FEFF328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6F4A-E9E6-4190-9632-429AB334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2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98F3-A7E4-7925-1739-65E495A46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00380-02DE-4ED9-F317-D9421F87A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ADEDF-8ACA-22A4-6820-08C922845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73539-9B8D-50C3-EB9A-9396F29E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6EEA-ACD0-4A63-831C-F0A09CBB94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D33F5-7C56-F258-F946-7FC569BB9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AFA51-6E5F-4FD6-78F5-5DD6C3095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6F4A-E9E6-4190-9632-429AB334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7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2057A-93D0-E7AF-4C12-D329ED32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EFDBB1-8CCE-8064-3825-2411A474F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6ADE0-5590-249B-F14B-F60764C25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BA885-676A-55D7-9F9B-393D29E0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6EEA-ACD0-4A63-831C-F0A09CBB94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561C2-8FD9-22F8-30CB-E819275E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BFC18-7A8A-7175-6F17-62EA2EA7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26F4A-E9E6-4190-9632-429AB334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32EFE3-8736-7F83-E02E-4F3FE2804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468A3-8561-4379-2D08-EEEDF7372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D6EC1-0648-C11A-366A-7DAECD087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6EEA-ACD0-4A63-831C-F0A09CBB9431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99E2F-0163-CD94-E583-E28683F46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B949F-06A5-4BF4-6936-18EBD8EE1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6F4A-E9E6-4190-9632-429AB334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F0F0C1-5D97-1B2B-C7A3-2859BBFCD6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90" b="98361" l="9778" r="89778">
                        <a14:foregroundMark x1="45333" y1="13661" x2="45333" y2="13661"/>
                        <a14:foregroundMark x1="43556" y1="11475" x2="43556" y2="11475"/>
                        <a14:foregroundMark x1="48889" y1="10929" x2="48889" y2="10929"/>
                        <a14:foregroundMark x1="16889" y1="89071" x2="16889" y2="89071"/>
                        <a14:foregroundMark x1="15556" y1="84153" x2="15556" y2="84153"/>
                        <a14:foregroundMark x1="17778" y1="96721" x2="17778" y2="96721"/>
                        <a14:foregroundMark x1="16444" y1="98361" x2="16444" y2="98361"/>
                        <a14:foregroundMark x1="16000" y1="95082" x2="16000" y2="95082"/>
                        <a14:backgroundMark x1="86222" y1="99454" x2="86222" y2="99454"/>
                        <a14:backgroundMark x1="85778" y1="98361" x2="85778" y2="98361"/>
                        <a14:backgroundMark x1="85333" y1="96721" x2="85333" y2="95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45" t="6484" r="11136"/>
          <a:stretch/>
        </p:blipFill>
        <p:spPr>
          <a:xfrm>
            <a:off x="1163782" y="318655"/>
            <a:ext cx="9670473" cy="613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1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BEB0C1-98CD-77FA-77C9-D9097A969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9" b="99438" l="2299" r="96552">
                        <a14:foregroundMark x1="15517" y1="31461" x2="15517" y2="31461"/>
                        <a14:foregroundMark x1="15517" y1="26404" x2="15517" y2="26404"/>
                        <a14:foregroundMark x1="10345" y1="26966" x2="9770" y2="28090"/>
                        <a14:foregroundMark x1="7471" y1="35955" x2="7471" y2="38202"/>
                        <a14:foregroundMark x1="6897" y1="44382" x2="6897" y2="44944"/>
                        <a14:foregroundMark x1="10345" y1="72472" x2="10345" y2="73596"/>
                        <a14:foregroundMark x1="6322" y1="72472" x2="6322" y2="72472"/>
                        <a14:foregroundMark x1="2299" y1="73596" x2="2299" y2="73596"/>
                        <a14:foregroundMark x1="33908" y1="11798" x2="33908" y2="11798"/>
                        <a14:foregroundMark x1="40805" y1="7865" x2="40805" y2="7865"/>
                        <a14:foregroundMark x1="46552" y1="3371" x2="46552" y2="3371"/>
                        <a14:foregroundMark x1="59770" y1="2809" x2="59770" y2="2809"/>
                        <a14:foregroundMark x1="84483" y1="21348" x2="84483" y2="21348"/>
                        <a14:foregroundMark x1="90230" y1="43258" x2="90230" y2="44944"/>
                        <a14:foregroundMark x1="85632" y1="55618" x2="85632" y2="55618"/>
                        <a14:foregroundMark x1="78736" y1="44382" x2="79310" y2="42697"/>
                        <a14:foregroundMark x1="83908" y1="28652" x2="84483" y2="28652"/>
                        <a14:foregroundMark x1="87931" y1="38764" x2="87931" y2="38764"/>
                        <a14:foregroundMark x1="93103" y1="47753" x2="93678" y2="50000"/>
                        <a14:foregroundMark x1="96552" y1="58427" x2="96552" y2="59551"/>
                        <a14:foregroundMark x1="86782" y1="91573" x2="86782" y2="91573"/>
                        <a14:foregroundMark x1="83908" y1="96629" x2="83908" y2="96629"/>
                        <a14:foregroundMark x1="82184" y1="99438" x2="82184" y2="99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55930"/>
            <a:ext cx="3089564" cy="17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4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C91719-DFE3-15B5-44C4-ED82F5691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192" y1="44375" x2="19192" y2="44375"/>
                        <a14:foregroundMark x1="21212" y1="34375" x2="21212" y2="34375"/>
                        <a14:foregroundMark x1="82828" y1="42500" x2="82828" y2="42500"/>
                        <a14:foregroundMark x1="82323" y1="56250" x2="82323" y2="56250"/>
                        <a14:foregroundMark x1="78283" y1="68125" x2="78283" y2="68125"/>
                        <a14:foregroundMark x1="20202" y1="58750" x2="20202" y2="58750"/>
                        <a14:foregroundMark x1="19192" y1="49375" x2="19192" y2="49375"/>
                        <a14:foregroundMark x1="24242" y1="28750" x2="24242" y2="28750"/>
                        <a14:foregroundMark x1="27273" y1="23125" x2="27273" y2="23125"/>
                        <a14:foregroundMark x1="38384" y1="25625" x2="38384" y2="25625"/>
                        <a14:foregroundMark x1="51515" y1="25000" x2="52020" y2="25000"/>
                        <a14:foregroundMark x1="64141" y1="24375" x2="42424" y2="26250"/>
                        <a14:foregroundMark x1="42424" y1="26250" x2="35859" y2="36250"/>
                        <a14:foregroundMark x1="35859" y1="36250" x2="32828" y2="51875"/>
                        <a14:foregroundMark x1="32828" y1="51875" x2="41414" y2="68125"/>
                        <a14:foregroundMark x1="41414" y1="68125" x2="54545" y2="72500"/>
                        <a14:foregroundMark x1="54545" y1="72500" x2="62626" y2="68125"/>
                        <a14:foregroundMark x1="62626" y1="68125" x2="67677" y2="51250"/>
                        <a14:foregroundMark x1="67677" y1="51250" x2="65152" y2="28750"/>
                        <a14:foregroundMark x1="65152" y1="28750" x2="63131" y2="23750"/>
                        <a14:foregroundMark x1="29293" y1="49375" x2="29293" y2="49375"/>
                        <a14:foregroundMark x1="48990" y1="34375" x2="48990" y2="34375"/>
                        <a14:foregroundMark x1="44949" y1="38125" x2="44949" y2="38125"/>
                        <a14:foregroundMark x1="54040" y1="35000" x2="54040" y2="35000"/>
                        <a14:foregroundMark x1="50505" y1="36875" x2="50505" y2="36875"/>
                        <a14:foregroundMark x1="50505" y1="55000" x2="50505" y2="55000"/>
                        <a14:foregroundMark x1="50505" y1="51250" x2="50505" y2="51250"/>
                        <a14:foregroundMark x1="51010" y1="57500" x2="51010" y2="57500"/>
                        <a14:foregroundMark x1="50505" y1="76875" x2="50505" y2="76875"/>
                        <a14:foregroundMark x1="32323" y1="65625" x2="32323" y2="65625"/>
                        <a14:foregroundMark x1="83333" y1="50000" x2="83333" y2="50000"/>
                        <a14:foregroundMark x1="81313" y1="37500" x2="81313" y2="37500"/>
                        <a14:foregroundMark x1="81818" y1="62500" x2="81818" y2="62500"/>
                        <a14:foregroundMark x1="19192" y1="61250" x2="19192" y2="61250"/>
                        <a14:foregroundMark x1="18687" y1="58125" x2="18687" y2="58125"/>
                        <a14:foregroundMark x1="20202" y1="64375" x2="20202" y2="64375"/>
                        <a14:foregroundMark x1="21212" y1="67500" x2="21212" y2="67500"/>
                        <a14:foregroundMark x1="79798" y1="66875" x2="79798" y2="66875"/>
                        <a14:foregroundMark x1="77273" y1="72500" x2="77273" y2="72500"/>
                        <a14:backgroundMark x1="19192" y1="66250" x2="19192" y2="6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6858" r="14879" b="6816"/>
          <a:stretch/>
        </p:blipFill>
        <p:spPr>
          <a:xfrm>
            <a:off x="1884218" y="471055"/>
            <a:ext cx="8340438" cy="592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6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heat and time&#10;&#10;Description automatically generated">
            <a:extLst>
              <a:ext uri="{FF2B5EF4-FFF2-40B4-BE49-F238E27FC236}">
                <a16:creationId xmlns:a16="http://schemas.microsoft.com/office/drawing/2014/main" id="{8441570A-48C1-EC8F-6651-FC0531D3F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74" y="301349"/>
            <a:ext cx="4667686" cy="62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8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brown rocks with blue paint&#10;&#10;Description automatically generated">
            <a:extLst>
              <a:ext uri="{FF2B5EF4-FFF2-40B4-BE49-F238E27FC236}">
                <a16:creationId xmlns:a16="http://schemas.microsoft.com/office/drawing/2014/main" id="{1C9CDF4B-8A0A-2A18-DC72-66BA0F29E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89109" l="1361" r="22902">
                        <a14:foregroundMark x1="1361" y1="47525" x2="1361" y2="47525"/>
                        <a14:foregroundMark x1="22902" y1="63366" x2="22902" y2="63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669"/>
          <a:stretch/>
        </p:blipFill>
        <p:spPr>
          <a:xfrm>
            <a:off x="1364343" y="300384"/>
            <a:ext cx="2902857" cy="2732443"/>
          </a:xfrm>
          <a:prstGeom prst="rect">
            <a:avLst/>
          </a:prstGeom>
        </p:spPr>
      </p:pic>
      <p:pic>
        <p:nvPicPr>
          <p:cNvPr id="4" name="Picture 3" descr="A couple of brown rocks with blue paint&#10;&#10;Description automatically generated">
            <a:extLst>
              <a:ext uri="{FF2B5EF4-FFF2-40B4-BE49-F238E27FC236}">
                <a16:creationId xmlns:a16="http://schemas.microsoft.com/office/drawing/2014/main" id="{CB10A661-5264-38E5-24EB-A7DFE239B7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89109" l="49887" r="71202">
                        <a14:foregroundMark x1="49887" y1="50495" x2="49887" y2="50495"/>
                        <a14:foregroundMark x1="71202" y1="59406" x2="71202" y2="59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40" r="27129"/>
          <a:stretch/>
        </p:blipFill>
        <p:spPr>
          <a:xfrm>
            <a:off x="5021945" y="1334526"/>
            <a:ext cx="2902857" cy="2732443"/>
          </a:xfrm>
          <a:prstGeom prst="rect">
            <a:avLst/>
          </a:prstGeom>
        </p:spPr>
      </p:pic>
      <p:pic>
        <p:nvPicPr>
          <p:cNvPr id="5" name="Picture 4" descr="A couple of brown rocks with blue paint&#10;&#10;Description automatically generated">
            <a:extLst>
              <a:ext uri="{FF2B5EF4-FFF2-40B4-BE49-F238E27FC236}">
                <a16:creationId xmlns:a16="http://schemas.microsoft.com/office/drawing/2014/main" id="{258802FD-5458-B3B2-F9D4-373002A4B9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1" b="89109" l="74150" r="98639">
                        <a14:foregroundMark x1="74376" y1="51485" x2="74376" y2="51485"/>
                        <a14:foregroundMark x1="94331" y1="62376" x2="94331" y2="62376"/>
                        <a14:foregroundMark x1="98639" y1="53465" x2="98639" y2="53465"/>
                        <a14:foregroundMark x1="90476" y1="82178" x2="90476" y2="82178"/>
                        <a14:foregroundMark x1="88209" y1="83168" x2="88209" y2="83168"/>
                        <a14:foregroundMark x1="86395" y1="81188" x2="86395" y2="81188"/>
                        <a14:foregroundMark x1="85261" y1="83168" x2="85261" y2="83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628"/>
          <a:stretch/>
        </p:blipFill>
        <p:spPr>
          <a:xfrm>
            <a:off x="7404926" y="3429000"/>
            <a:ext cx="3265739" cy="2732443"/>
          </a:xfrm>
          <a:prstGeom prst="rect">
            <a:avLst/>
          </a:prstGeom>
        </p:spPr>
      </p:pic>
      <p:pic>
        <p:nvPicPr>
          <p:cNvPr id="6" name="Picture 5" descr="A couple of brown rocks with blue paint&#10;&#10;Description automatically generated">
            <a:extLst>
              <a:ext uri="{FF2B5EF4-FFF2-40B4-BE49-F238E27FC236}">
                <a16:creationId xmlns:a16="http://schemas.microsoft.com/office/drawing/2014/main" id="{EE948F02-C1D6-8E9F-B0AC-3A7DAAD5E8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49" r="50226"/>
          <a:stretch/>
        </p:blipFill>
        <p:spPr>
          <a:xfrm>
            <a:off x="1780639" y="2744950"/>
            <a:ext cx="3200400" cy="2732443"/>
          </a:xfrm>
          <a:prstGeom prst="rect">
            <a:avLst/>
          </a:prstGeom>
        </p:spPr>
      </p:pic>
      <p:pic>
        <p:nvPicPr>
          <p:cNvPr id="1026" name="Picture 2" descr="What is a sedimentary rock | Eschooltoday">
            <a:extLst>
              <a:ext uri="{FF2B5EF4-FFF2-40B4-BE49-F238E27FC236}">
                <a16:creationId xmlns:a16="http://schemas.microsoft.com/office/drawing/2014/main" id="{2D14A8B6-AC67-7B41-84AA-DEF2ECF5D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38238"/>
            <a:ext cx="5715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2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D6A326-A5B0-3B7A-6C1A-CD62C1A85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89796" l="10000" r="92000">
                        <a14:foregroundMark x1="92000" y1="42177" x2="92000" y2="42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80" y="377500"/>
            <a:ext cx="5219833" cy="3836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BAB5A7-57A1-58EB-CE1D-330F48B21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0682" l="8986" r="96812">
                        <a14:foregroundMark x1="9565" y1="52955" x2="9565" y2="52955"/>
                        <a14:foregroundMark x1="54348" y1="90682" x2="54348" y2="90682"/>
                        <a14:foregroundMark x1="92174" y1="75455" x2="92174" y2="75455"/>
                        <a14:foregroundMark x1="96812" y1="49545" x2="96812" y2="49545"/>
                        <a14:foregroundMark x1="65217" y1="9091" x2="65217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38" y="3004457"/>
            <a:ext cx="4544131" cy="289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ross section of a layered structure&#10;&#10;Description automatically generated">
            <a:extLst>
              <a:ext uri="{FF2B5EF4-FFF2-40B4-BE49-F238E27FC236}">
                <a16:creationId xmlns:a16="http://schemas.microsoft.com/office/drawing/2014/main" id="{20740E28-43B5-25E8-690A-A8A0A775C3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7" b="92871" l="1758" r="93359">
                        <a14:foregroundMark x1="5078" y1="40332" x2="5078" y2="40332"/>
                        <a14:foregroundMark x1="1758" y1="46289" x2="1758" y2="46289"/>
                        <a14:foregroundMark x1="7031" y1="70703" x2="7031" y2="70703"/>
                        <a14:foregroundMark x1="25293" y1="7715" x2="25293" y2="7715"/>
                        <a14:foregroundMark x1="35742" y1="5957" x2="35742" y2="5957"/>
                        <a14:foregroundMark x1="35449" y1="3027" x2="35449" y2="3027"/>
                        <a14:foregroundMark x1="36523" y1="2637" x2="36523" y2="2637"/>
                        <a14:foregroundMark x1="40039" y1="4883" x2="40039" y2="4883"/>
                        <a14:foregroundMark x1="54102" y1="6738" x2="54102" y2="6738"/>
                        <a14:foregroundMark x1="53516" y1="5762" x2="53516" y2="5762"/>
                        <a14:foregroundMark x1="87695" y1="29199" x2="87695" y2="29199"/>
                        <a14:foregroundMark x1="89746" y1="41211" x2="89746" y2="41211"/>
                        <a14:foregroundMark x1="89746" y1="44043" x2="89746" y2="44043"/>
                        <a14:foregroundMark x1="89941" y1="52051" x2="89941" y2="52051"/>
                        <a14:foregroundMark x1="89941" y1="56348" x2="89941" y2="56348"/>
                        <a14:foregroundMark x1="89746" y1="61328" x2="89746" y2="61328"/>
                        <a14:foregroundMark x1="89941" y1="65918" x2="89941" y2="66309"/>
                        <a14:foregroundMark x1="88281" y1="69629" x2="88281" y2="69629"/>
                        <a14:foregroundMark x1="93457" y1="53809" x2="93457" y2="53809"/>
                        <a14:foregroundMark x1="61816" y1="92871" x2="61816" y2="92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3" r="14496" b="24863"/>
          <a:stretch/>
        </p:blipFill>
        <p:spPr>
          <a:xfrm>
            <a:off x="3216536" y="0"/>
            <a:ext cx="5314278" cy="5152913"/>
          </a:xfrm>
          <a:prstGeom prst="rect">
            <a:avLst/>
          </a:prstGeom>
        </p:spPr>
      </p:pic>
      <p:pic>
        <p:nvPicPr>
          <p:cNvPr id="6" name="Picture 5" descr="A cross section of a planet&#10;&#10;Description automatically generated">
            <a:extLst>
              <a:ext uri="{FF2B5EF4-FFF2-40B4-BE49-F238E27FC236}">
                <a16:creationId xmlns:a16="http://schemas.microsoft.com/office/drawing/2014/main" id="{DA555933-51EC-37DC-9490-E21281B7C1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10" b="92969" l="4102" r="91602">
                        <a14:foregroundMark x1="8301" y1="53613" x2="8301" y2="53613"/>
                        <a14:foregroundMark x1="4199" y1="51758" x2="4199" y2="51758"/>
                        <a14:foregroundMark x1="53711" y1="90137" x2="53711" y2="90137"/>
                        <a14:foregroundMark x1="53516" y1="92969" x2="53516" y2="92969"/>
                        <a14:foregroundMark x1="91699" y1="58008" x2="91699" y2="58008"/>
                        <a14:foregroundMark x1="60156" y1="9375" x2="60156" y2="9375"/>
                        <a14:foregroundMark x1="32910" y1="7910" x2="32910" y2="7910"/>
                        <a14:foregroundMark x1="68848" y1="9570" x2="68848" y2="9570"/>
                        <a14:foregroundMark x1="67676" y1="9570" x2="67676" y2="9570"/>
                        <a14:foregroundMark x1="67090" y1="9473" x2="67090" y2="9473"/>
                        <a14:foregroundMark x1="66406" y1="9473" x2="66406" y2="9473"/>
                        <a14:foregroundMark x1="70801" y1="9375" x2="70801" y2="9375"/>
                        <a14:foregroundMark x1="72168" y1="9375" x2="72168" y2="9375"/>
                        <a14:foregroundMark x1="77441" y1="13281" x2="77441" y2="13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98" r="13306" b="23599"/>
          <a:stretch/>
        </p:blipFill>
        <p:spPr>
          <a:xfrm>
            <a:off x="0" y="-258790"/>
            <a:ext cx="5088368" cy="523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0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5704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 washington</dc:creator>
  <cp:lastModifiedBy>isaac washington</cp:lastModifiedBy>
  <cp:revision>1</cp:revision>
  <dcterms:created xsi:type="dcterms:W3CDTF">2023-11-30T18:02:57Z</dcterms:created>
  <dcterms:modified xsi:type="dcterms:W3CDTF">2023-12-04T17:07:55Z</dcterms:modified>
</cp:coreProperties>
</file>